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3F420-4F00-4837-8FC6-0D6B66591456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BE5DA-112C-413E-A99A-47DF38AD49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E5DA-112C-413E-A99A-47DF38AD49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E5DA-112C-413E-A99A-47DF38AD49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E5DA-112C-413E-A99A-47DF38AD49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E5DA-112C-413E-A99A-47DF38AD49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E5DA-112C-413E-A99A-47DF38AD49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E5DA-112C-413E-A99A-47DF38AD49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E5DA-112C-413E-A99A-47DF38AD49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E5DA-112C-413E-A99A-47DF38AD49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BE5DA-112C-413E-A99A-47DF38AD49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90BB87-25E7-416F-AB33-46451A008B8A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4D6EC87-C3CE-4EBE-894F-06B9D223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/imgres?imgurl=http://weblogs.baltimoresun.com/entertainment/books/blog/edgar%20allan%20poe%20at%20bma%20edouard%20manet.jpg&amp;imgrefurl=http://weblogs.baltimoresun.com/entertainment/books/blog/edgar_allan_poe/&amp;usg=__vGhhHawS8lUoo_FT4YFSKU9yGhY=&amp;h=375&amp;w=500&amp;sz=80&amp;hl=en&amp;start=41&amp;zoom=1&amp;itbs=1&amp;tbnid=xJNclcq3yDybjM:&amp;tbnh=98&amp;tbnw=130&amp;prev=/images?q=american+gothic+poe+-+the+raven&amp;start=40&amp;hl=en&amp;sa=N&amp;gbv=2&amp;ndsp=20&amp;tbs=isch: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latin typeface="Batang" pitchFamily="18" charset="-127"/>
                <a:ea typeface="Batang" pitchFamily="18" charset="-127"/>
                <a:cs typeface="FrankRuehl" pitchFamily="34" charset="-79"/>
              </a:rPr>
              <a:t>American Romanticism</a:t>
            </a:r>
            <a:endParaRPr lang="en-US" sz="6600" b="1" dirty="0">
              <a:latin typeface="Batang" pitchFamily="18" charset="-127"/>
              <a:ea typeface="Batang" pitchFamily="18" charset="-127"/>
              <a:cs typeface="FrankRuehl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1800-1855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Romanticism focused on the individual and nature</a:t>
            </a:r>
            <a:endParaRPr lang="en-US" dirty="0"/>
          </a:p>
        </p:txBody>
      </p:sp>
      <p:pic>
        <p:nvPicPr>
          <p:cNvPr id="2052" name="Picture 4" descr="http://www.artchive.com/artchive/b/bierstadt/bierstadt_looking_up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4002" b="4002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5" name="Picture Placeholder 2"/>
          <p:cNvSpPr txBox="1">
            <a:spLocks/>
          </p:cNvSpPr>
          <p:nvPr/>
        </p:nvSpPr>
        <p:spPr>
          <a:xfrm>
            <a:off x="1828800" y="609600"/>
            <a:ext cx="5486400" cy="4114800"/>
          </a:xfrm>
          <a:prstGeom prst="rect">
            <a:avLst/>
          </a:prstGeom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Romanticism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Romantic writers had a feeling of optimism</a:t>
            </a:r>
          </a:p>
          <a:p>
            <a:r>
              <a:rPr lang="en-US" dirty="0" smtClean="0"/>
              <a:t>America was in a period of growth &amp; opportunity</a:t>
            </a:r>
          </a:p>
          <a:p>
            <a:r>
              <a:rPr lang="en-US" dirty="0" smtClean="0"/>
              <a:t>Industrial Revolution began</a:t>
            </a:r>
          </a:p>
          <a:p>
            <a:r>
              <a:rPr lang="en-US" dirty="0" smtClean="0"/>
              <a:t>Prompted writers to seek answers to life in nature and self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Romanticism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Celebrated individual spirit, emotion, imagination and nature</a:t>
            </a:r>
          </a:p>
          <a:p>
            <a:r>
              <a:rPr lang="en-US" dirty="0" smtClean="0"/>
              <a:t>Found inspiration in nature –not in the fear of God or strict doctrines of the Puritans</a:t>
            </a:r>
          </a:p>
          <a:p>
            <a:r>
              <a:rPr lang="en-US" dirty="0" smtClean="0"/>
              <a:t>Writers turned inward for a sense of truth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Romantic Writers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American Gothic  </a:t>
            </a:r>
          </a:p>
          <a:p>
            <a:r>
              <a:rPr lang="en-US" dirty="0" smtClean="0"/>
              <a:t>Edgar Allen Poe</a:t>
            </a:r>
          </a:p>
          <a:p>
            <a:r>
              <a:rPr lang="en-US" smtClean="0"/>
              <a:t>Nathaniel Hawthorne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	Transcendentalists</a:t>
            </a:r>
          </a:p>
          <a:p>
            <a:r>
              <a:rPr lang="en-US" sz="2800" dirty="0" smtClean="0"/>
              <a:t>Ralph Waldo Emerson</a:t>
            </a:r>
          </a:p>
          <a:p>
            <a:r>
              <a:rPr lang="en-US" sz="2800" dirty="0" smtClean="0"/>
              <a:t>Henry David  Thoreau</a:t>
            </a:r>
            <a:endParaRPr lang="en-US" sz="2800" dirty="0"/>
          </a:p>
        </p:txBody>
      </p:sp>
      <p:pic>
        <p:nvPicPr>
          <p:cNvPr id="21506" name="Picture 2" descr="http://www.talkingtree.com/gallery/USA/Massachusetts/Concord/autumn2004/Concord_MA_Fall_102604_108_Thoreau_Cabin_Walden_Po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3581400"/>
            <a:ext cx="3939812" cy="2952750"/>
          </a:xfrm>
          <a:prstGeom prst="rect">
            <a:avLst/>
          </a:prstGeom>
          <a:noFill/>
        </p:spPr>
      </p:pic>
      <p:pic>
        <p:nvPicPr>
          <p:cNvPr id="1032" name="Picture 8" descr="http://t0.gstatic.com/images?q=tbn:xJNclcq3yDybjM:http://weblogs.baltimoresun.com/entertainment/books/blog/edgar%2520allan%2520poe%2520at%2520bma%2520edouard%2520mane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962400"/>
            <a:ext cx="28194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Transcendentalists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Philosophical and literary movement that emphasized living a simple life, celebrating truth found in nature</a:t>
            </a:r>
          </a:p>
          <a:p>
            <a:r>
              <a:rPr lang="en-US" dirty="0" smtClean="0"/>
              <a:t>Believed that people are inherently good</a:t>
            </a:r>
          </a:p>
          <a:p>
            <a:r>
              <a:rPr lang="en-US" dirty="0" smtClean="0"/>
              <a:t>Disliked commercial, financial side of America </a:t>
            </a:r>
          </a:p>
          <a:p>
            <a:r>
              <a:rPr lang="en-US" dirty="0" smtClean="0"/>
              <a:t>Stressed spiritual well-being, intellectual activity and close relationship to nature</a:t>
            </a:r>
          </a:p>
          <a:p>
            <a:r>
              <a:rPr lang="en-US" dirty="0" smtClean="0"/>
              <a:t>Believed intuition can lead to knowledge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Transcendentalist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David Thoreau  - Walden Pond</a:t>
            </a:r>
          </a:p>
          <a:p>
            <a:endParaRPr lang="en-US" dirty="0" smtClean="0"/>
          </a:p>
          <a:p>
            <a:r>
              <a:rPr lang="en-US" dirty="0" smtClean="0"/>
              <a:t>Ralph Waldo Emerson – “Self – Reliance” faith in the integrity of the individual</a:t>
            </a:r>
          </a:p>
          <a:p>
            <a:endParaRPr lang="en-US" dirty="0" smtClean="0"/>
          </a:p>
          <a:p>
            <a:r>
              <a:rPr lang="en-US" dirty="0" smtClean="0"/>
              <a:t>Walt Whitman, Robert Frost – later Transcendentalists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Gothic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not believe in the innate goodness of people</a:t>
            </a:r>
          </a:p>
          <a:p>
            <a:r>
              <a:rPr lang="en-US" dirty="0" smtClean="0"/>
              <a:t>Explored the human capacity for evil</a:t>
            </a:r>
          </a:p>
          <a:p>
            <a:r>
              <a:rPr lang="en-US" dirty="0" smtClean="0"/>
              <a:t>Mysterious forces that motivate human behavior, elements of supernatural</a:t>
            </a:r>
          </a:p>
          <a:p>
            <a:r>
              <a:rPr lang="en-US" dirty="0" smtClean="0"/>
              <a:t>Darker view of the world</a:t>
            </a:r>
          </a:p>
          <a:p>
            <a:r>
              <a:rPr lang="en-US" dirty="0" smtClean="0"/>
              <a:t>Agreed with romantic emphasis on emotion, nature, and the individual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Gothic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Edgar Allen Poe – The Raven, Tell-Tale Heart, The Pit &amp; the Pendulum</a:t>
            </a:r>
          </a:p>
          <a:p>
            <a:r>
              <a:rPr lang="en-US" dirty="0" smtClean="0"/>
              <a:t>Nathaniel Hawthorne – The Scarlet Letter</a:t>
            </a:r>
          </a:p>
          <a:p>
            <a:endParaRPr lang="en-US" dirty="0" smtClean="0"/>
          </a:p>
          <a:p>
            <a:r>
              <a:rPr lang="en-US" dirty="0" smtClean="0"/>
              <a:t>Modern day Gothic – Stephen King, Anne Rice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257</Words>
  <Application>Microsoft Office PowerPoint</Application>
  <PresentationFormat>On-screen Show (4:3)</PresentationFormat>
  <Paragraphs>52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American Romanticism</vt:lpstr>
      <vt:lpstr>Romanticism focused on the individual and nature</vt:lpstr>
      <vt:lpstr>History of Romanticism</vt:lpstr>
      <vt:lpstr>Characteristics of Romanticism</vt:lpstr>
      <vt:lpstr>Types of Romantic Writers</vt:lpstr>
      <vt:lpstr>Transcendentalists</vt:lpstr>
      <vt:lpstr>Transcendentalist Writers</vt:lpstr>
      <vt:lpstr>American Gothic</vt:lpstr>
      <vt:lpstr>American Gothic Writers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Romanticism</dc:title>
  <dc:creator>Admin</dc:creator>
  <cp:lastModifiedBy>holly warwick</cp:lastModifiedBy>
  <cp:revision>18</cp:revision>
  <dcterms:created xsi:type="dcterms:W3CDTF">2010-09-27T23:53:31Z</dcterms:created>
  <dcterms:modified xsi:type="dcterms:W3CDTF">2012-10-11T20:31:18Z</dcterms:modified>
</cp:coreProperties>
</file>