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082A2C-FEB4-4C11-846B-940D0912FBCF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171DE5-F24C-4D13-A053-F6420CACAAF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caufields.com/productimages/Decor/Images/55152.jpg&amp;imgrefurl=http://www.caufields.com/browseproducts/Comedy---Tragedy-Faces.html&amp;usg=__Al6KSb-5zDQTJEinzHrkua5pX1M=&amp;h=325&amp;w=325&amp;sz=14&amp;hl=en&amp;start=6&amp;um=1&amp;itbs=1&amp;tbnid=oFQ0cR9NEdWbvM:&amp;tbnh=118&amp;tbnw=118&amp;prev=/images%3Fq%3Dcomedy%2Band%2Btragedy%2Bmasks%26um%3D1%26hl%3Den%26safe%3Dactive%26sa%3DN%26tbs%3Disch: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iheartvector.com/wp-content/vector/hearts.png&amp;imgrefurl=http://www.iheartvector.com/2008/01/29/hearts/&amp;usg=__w9zFaODrEyZSKVaOKO_wsBt82UA=&amp;h=300&amp;w=300&amp;sz=32&amp;hl=en&amp;start=12&amp;itbs=1&amp;tbnid=NbkL2EcjEf9pvM:&amp;tbnh=116&amp;tbnw=116&amp;prev=/images%3Fq%3Dhearts%26hl%3Den%26safe%3Dactive%26gbv%3D2%26tbs%3Disch: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a Shakespearean Comedy</a:t>
            </a:r>
            <a:endParaRPr lang="en-US" dirty="0"/>
          </a:p>
        </p:txBody>
      </p:sp>
      <p:pic>
        <p:nvPicPr>
          <p:cNvPr id="48130" name="Picture 2" descr="http://t0.gstatic.com/images?q=tbn:oFQ0cR9NEdWbvM:http://www.caufields.com/productimages/Decor/Images/5515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886200"/>
            <a:ext cx="2114550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Conventions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action is about love</a:t>
            </a:r>
          </a:p>
          <a:p>
            <a:endParaRPr lang="en-US" dirty="0" smtClean="0"/>
          </a:p>
          <a:p>
            <a:r>
              <a:rPr lang="en-US" dirty="0" smtClean="0"/>
              <a:t>Lovers must overcome obstacles and misunderstandings</a:t>
            </a:r>
          </a:p>
          <a:p>
            <a:endParaRPr lang="en-US" dirty="0" smtClean="0"/>
          </a:p>
          <a:p>
            <a:r>
              <a:rPr lang="en-US" dirty="0" smtClean="0"/>
              <a:t>Contains Improbable, fantastic, supernatural, or miraculous</a:t>
            </a:r>
          </a:p>
          <a:p>
            <a:endParaRPr lang="en-US" dirty="0" smtClean="0"/>
          </a:p>
          <a:p>
            <a:r>
              <a:rPr lang="en-US" dirty="0" smtClean="0"/>
              <a:t>Ends in Marriage</a:t>
            </a:r>
          </a:p>
        </p:txBody>
      </p:sp>
      <p:pic>
        <p:nvPicPr>
          <p:cNvPr id="51202" name="Picture 2" descr="http://t3.gstatic.com/images?q=tbn:NbkL2EcjEf9pvM:http://www.iheartvector.com/wp-content/vector/heart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219200"/>
            <a:ext cx="1638300" cy="1638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1: Exposition- a situation with tensions</a:t>
            </a:r>
          </a:p>
          <a:p>
            <a:endParaRPr lang="en-US" dirty="0" smtClean="0"/>
          </a:p>
          <a:p>
            <a:r>
              <a:rPr lang="en-US" dirty="0" smtClean="0"/>
              <a:t>Act 2: “Rising Action”- conflict in developed</a:t>
            </a:r>
          </a:p>
          <a:p>
            <a:endParaRPr lang="en-US" dirty="0" smtClean="0"/>
          </a:p>
          <a:p>
            <a:r>
              <a:rPr lang="en-US" dirty="0" smtClean="0"/>
              <a:t>Act 3: Turning Point- conflict reaches height</a:t>
            </a:r>
          </a:p>
          <a:p>
            <a:endParaRPr lang="en-US" dirty="0" smtClean="0"/>
          </a:p>
          <a:p>
            <a:r>
              <a:rPr lang="en-US" dirty="0" smtClean="0"/>
              <a:t>Act 4: “Falling Action”- things begin to clear up</a:t>
            </a:r>
          </a:p>
          <a:p>
            <a:endParaRPr lang="en-US" dirty="0" smtClean="0"/>
          </a:p>
          <a:p>
            <a:r>
              <a:rPr lang="en-US" dirty="0" smtClean="0"/>
              <a:t>Act 5: Conclusion- problem is resolved, knots tied up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Might also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Mistaken Identities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Clever </a:t>
            </a:r>
            <a:r>
              <a:rPr lang="en-US" dirty="0" smtClean="0"/>
              <a:t>S</a:t>
            </a:r>
            <a:r>
              <a:rPr lang="en-US" dirty="0" smtClean="0"/>
              <a:t>ervant</a:t>
            </a:r>
          </a:p>
          <a:p>
            <a:endParaRPr lang="en-US" dirty="0" smtClean="0"/>
          </a:p>
          <a:p>
            <a:r>
              <a:rPr lang="en-US" dirty="0" smtClean="0"/>
              <a:t>Heightened tensions, often within a </a:t>
            </a:r>
            <a:r>
              <a:rPr lang="en-US" dirty="0" smtClean="0"/>
              <a:t>family</a:t>
            </a:r>
          </a:p>
          <a:p>
            <a:endParaRPr lang="en-US" dirty="0" smtClean="0"/>
          </a:p>
          <a:p>
            <a:r>
              <a:rPr lang="en-US" dirty="0" smtClean="0"/>
              <a:t>Multiple, </a:t>
            </a:r>
            <a:r>
              <a:rPr lang="en-US" dirty="0" smtClean="0"/>
              <a:t>Intertwining plots</a:t>
            </a:r>
          </a:p>
          <a:p>
            <a:endParaRPr lang="en-US" dirty="0" smtClean="0"/>
          </a:p>
          <a:p>
            <a:r>
              <a:rPr lang="en-US" dirty="0" smtClean="0"/>
              <a:t>Frequent </a:t>
            </a:r>
            <a:r>
              <a:rPr lang="en-US" dirty="0" smtClean="0"/>
              <a:t>punning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Comedies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Two Gentlemen of Verona</a:t>
            </a:r>
            <a:endParaRPr lang="en-US" dirty="0" smtClean="0"/>
          </a:p>
          <a:p>
            <a:r>
              <a:rPr lang="en-US" dirty="0" smtClean="0"/>
              <a:t>The Taming of the Shrew</a:t>
            </a:r>
            <a:endParaRPr lang="en-US" dirty="0" smtClean="0"/>
          </a:p>
          <a:p>
            <a:r>
              <a:rPr lang="en-US" dirty="0" smtClean="0"/>
              <a:t>The Comedy of Errors</a:t>
            </a:r>
            <a:endParaRPr lang="en-US" dirty="0" smtClean="0"/>
          </a:p>
          <a:p>
            <a:r>
              <a:rPr lang="en-US" dirty="0" smtClean="0"/>
              <a:t>Love’s </a:t>
            </a:r>
            <a:r>
              <a:rPr lang="en-US" dirty="0" err="1" smtClean="0"/>
              <a:t>Labour’s</a:t>
            </a:r>
            <a:r>
              <a:rPr lang="en-US" dirty="0" smtClean="0"/>
              <a:t> Lost</a:t>
            </a:r>
            <a:endParaRPr lang="en-US" dirty="0" smtClean="0"/>
          </a:p>
          <a:p>
            <a:r>
              <a:rPr lang="en-US" dirty="0" smtClean="0"/>
              <a:t>A Midsummer Night’s Dream</a:t>
            </a:r>
            <a:endParaRPr lang="en-US" dirty="0" smtClean="0"/>
          </a:p>
          <a:p>
            <a:r>
              <a:rPr lang="en-US" dirty="0" smtClean="0"/>
              <a:t>The Merchant of Venice</a:t>
            </a:r>
            <a:endParaRPr lang="en-US" dirty="0" smtClean="0"/>
          </a:p>
          <a:p>
            <a:r>
              <a:rPr lang="en-US" dirty="0" smtClean="0"/>
              <a:t>The Merry Wives of Windsor</a:t>
            </a:r>
            <a:endParaRPr lang="en-US" dirty="0" smtClean="0"/>
          </a:p>
          <a:p>
            <a:r>
              <a:rPr lang="en-US" dirty="0" smtClean="0"/>
              <a:t>Much Ado About Nothing</a:t>
            </a:r>
            <a:endParaRPr lang="en-US" dirty="0" smtClean="0"/>
          </a:p>
          <a:p>
            <a:r>
              <a:rPr lang="en-US" dirty="0" smtClean="0"/>
              <a:t>As You Like It</a:t>
            </a:r>
            <a:endParaRPr lang="en-US" dirty="0" smtClean="0"/>
          </a:p>
          <a:p>
            <a:r>
              <a:rPr lang="en-US" dirty="0" smtClean="0"/>
              <a:t>Twelfth Night</a:t>
            </a:r>
            <a:endParaRPr lang="en-US" dirty="0" smtClean="0"/>
          </a:p>
          <a:p>
            <a:r>
              <a:rPr lang="en-US" dirty="0" smtClean="0"/>
              <a:t>Troilus and Cressida</a:t>
            </a:r>
            <a:endParaRPr lang="en-US" dirty="0" smtClean="0"/>
          </a:p>
          <a:p>
            <a:r>
              <a:rPr lang="en-US" dirty="0" smtClean="0"/>
              <a:t>Measure for Measure</a:t>
            </a:r>
            <a:endParaRPr lang="en-US" dirty="0" smtClean="0"/>
          </a:p>
          <a:p>
            <a:r>
              <a:rPr lang="en-US" dirty="0" smtClean="0"/>
              <a:t>All’s Well That Ends Well </a:t>
            </a:r>
            <a:endParaRPr lang="en-US" dirty="0" smtClean="0"/>
          </a:p>
          <a:p>
            <a:r>
              <a:rPr lang="en-US" dirty="0" smtClean="0"/>
              <a:t>Pericles Prince of </a:t>
            </a:r>
            <a:r>
              <a:rPr lang="en-US" dirty="0" err="1" smtClean="0"/>
              <a:t>Tyre</a:t>
            </a:r>
            <a:endParaRPr lang="en-US" dirty="0" smtClean="0"/>
          </a:p>
          <a:p>
            <a:r>
              <a:rPr lang="en-US" dirty="0" smtClean="0"/>
              <a:t>The Winter’s Tale</a:t>
            </a:r>
            <a:endParaRPr lang="en-US" dirty="0" smtClean="0"/>
          </a:p>
          <a:p>
            <a:r>
              <a:rPr lang="en-US" dirty="0" smtClean="0"/>
              <a:t>Cymbeline</a:t>
            </a:r>
            <a:endParaRPr lang="en-US" dirty="0" smtClean="0"/>
          </a:p>
          <a:p>
            <a:r>
              <a:rPr lang="en-US" dirty="0" smtClean="0"/>
              <a:t>The Tempest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166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Elements of a Shakespearean Comedy</vt:lpstr>
      <vt:lpstr>Major Conventions </vt:lpstr>
      <vt:lpstr>Structure</vt:lpstr>
      <vt:lpstr>Might also include…</vt:lpstr>
      <vt:lpstr>Shakespeare’s Comedies</vt:lpstr>
    </vt:vector>
  </TitlesOfParts>
  <Company>Clinton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 Shakespearean Comedy</dc:title>
  <dc:creator>holly.warwick</dc:creator>
  <cp:lastModifiedBy>holly.warwick</cp:lastModifiedBy>
  <cp:revision>5</cp:revision>
  <dcterms:created xsi:type="dcterms:W3CDTF">2010-05-06T18:08:02Z</dcterms:created>
  <dcterms:modified xsi:type="dcterms:W3CDTF">2010-05-06T18:44:06Z</dcterms:modified>
</cp:coreProperties>
</file>